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幻灯片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861"/>
            <a:ext cx="9144001" cy="68580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幻灯片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12660"/>
            <a:ext cx="9151437" cy="686357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全屏显示(4:3)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陶易</dc:creator>
  <cp:lastModifiedBy>X230</cp:lastModifiedBy>
  <cp:revision>1</cp:revision>
  <dcterms:created xsi:type="dcterms:W3CDTF">2014-01-28T11:43:55Z</dcterms:created>
  <dcterms:modified xsi:type="dcterms:W3CDTF">2014-01-28T11:47:40Z</dcterms:modified>
</cp:coreProperties>
</file>