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87F-34F3-4E3E-BD6E-F731A302FAC8}" type="datetimeFigureOut">
              <a:rPr lang="zh-CN" altLang="en-US" smtClean="0"/>
              <a:t>2014/4/18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8C7-D406-4DD1-A46F-D19F389696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87F-34F3-4E3E-BD6E-F731A302FAC8}" type="datetimeFigureOut">
              <a:rPr lang="zh-CN" altLang="en-US" smtClean="0"/>
              <a:t>2014/4/18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8C7-D406-4DD1-A46F-D19F389696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87F-34F3-4E3E-BD6E-F731A302FAC8}" type="datetimeFigureOut">
              <a:rPr lang="zh-CN" altLang="en-US" smtClean="0"/>
              <a:t>2014/4/18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8C7-D406-4DD1-A46F-D19F389696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87F-34F3-4E3E-BD6E-F731A302FAC8}" type="datetimeFigureOut">
              <a:rPr lang="zh-CN" altLang="en-US" smtClean="0"/>
              <a:t>2014/4/18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8C7-D406-4DD1-A46F-D19F389696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87F-34F3-4E3E-BD6E-F731A302FAC8}" type="datetimeFigureOut">
              <a:rPr lang="zh-CN" altLang="en-US" smtClean="0"/>
              <a:t>2014/4/18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8C7-D406-4DD1-A46F-D19F389696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87F-34F3-4E3E-BD6E-F731A302FAC8}" type="datetimeFigureOut">
              <a:rPr lang="zh-CN" altLang="en-US" smtClean="0"/>
              <a:t>2014/4/18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8C7-D406-4DD1-A46F-D19F389696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87F-34F3-4E3E-BD6E-F731A302FAC8}" type="datetimeFigureOut">
              <a:rPr lang="zh-CN" altLang="en-US" smtClean="0"/>
              <a:t>2014/4/18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8C7-D406-4DD1-A46F-D19F389696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87F-34F3-4E3E-BD6E-F731A302FAC8}" type="datetimeFigureOut">
              <a:rPr lang="zh-CN" altLang="en-US" smtClean="0"/>
              <a:t>2014/4/18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8C7-D406-4DD1-A46F-D19F389696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87F-34F3-4E3E-BD6E-F731A302FAC8}" type="datetimeFigureOut">
              <a:rPr lang="zh-CN" altLang="en-US" smtClean="0"/>
              <a:t>2014/4/18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8C7-D406-4DD1-A46F-D19F389696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87F-34F3-4E3E-BD6E-F731A302FAC8}" type="datetimeFigureOut">
              <a:rPr lang="zh-CN" altLang="en-US" smtClean="0"/>
              <a:t>2014/4/18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8C7-D406-4DD1-A46F-D19F389696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87F-34F3-4E3E-BD6E-F731A302FAC8}" type="datetimeFigureOut">
              <a:rPr lang="zh-CN" altLang="en-US" smtClean="0"/>
              <a:t>2014/4/18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38C7-D406-4DD1-A46F-D19F389696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FE87F-34F3-4E3E-BD6E-F731A302FAC8}" type="datetimeFigureOut">
              <a:rPr lang="zh-CN" altLang="en-US" smtClean="0"/>
              <a:t>2014/4/18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C38C7-D406-4DD1-A46F-D19F389696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</dc:creator>
  <cp:lastModifiedBy>a</cp:lastModifiedBy>
  <cp:revision>1</cp:revision>
  <dcterms:created xsi:type="dcterms:W3CDTF">2014-04-18T08:22:25Z</dcterms:created>
  <dcterms:modified xsi:type="dcterms:W3CDTF">2014-04-18T08:22:35Z</dcterms:modified>
</cp:coreProperties>
</file>